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57" r:id="rId5"/>
    <p:sldId id="258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 varScale="1">
        <p:scale>
          <a:sx n="110" d="100"/>
          <a:sy n="110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5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03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3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1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19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265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17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06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00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18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4FA5-733B-4148-8153-FB85F1735170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E1BA7-6554-5A4A-AF13-3E2CE48C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7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89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84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85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17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48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29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97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Rev. Galen Riediger</cp:lastModifiedBy>
  <cp:revision>5</cp:revision>
  <dcterms:created xsi:type="dcterms:W3CDTF">2016-08-29T14:12:50Z</dcterms:created>
  <dcterms:modified xsi:type="dcterms:W3CDTF">2017-06-06T02:54:42Z</dcterms:modified>
</cp:coreProperties>
</file>